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9" userDrawn="1">
          <p15:clr>
            <a:srgbClr val="A4A3A4"/>
          </p15:clr>
        </p15:guide>
        <p15:guide id="2" pos="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5FD"/>
    <a:srgbClr val="65A8DE"/>
    <a:srgbClr val="EAF1FB"/>
    <a:srgbClr val="4F7497"/>
    <a:srgbClr val="E2E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F4654-EEA5-4328-B002-67958894AC7D}" v="3" dt="2025-04-16T18:40:50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orient="horz" pos="869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Ermler" userId="1070d8846cfbb0ad" providerId="LiveId" clId="{C19F4654-EEA5-4328-B002-67958894AC7D}"/>
    <pc:docChg chg="custSel addSld modSld">
      <pc:chgData name="Per Ermler" userId="1070d8846cfbb0ad" providerId="LiveId" clId="{C19F4654-EEA5-4328-B002-67958894AC7D}" dt="2025-04-16T18:49:30.838" v="43" actId="20577"/>
      <pc:docMkLst>
        <pc:docMk/>
      </pc:docMkLst>
      <pc:sldChg chg="addSp delSp modSp mod">
        <pc:chgData name="Per Ermler" userId="1070d8846cfbb0ad" providerId="LiveId" clId="{C19F4654-EEA5-4328-B002-67958894AC7D}" dt="2025-04-16T18:49:30.838" v="43" actId="20577"/>
        <pc:sldMkLst>
          <pc:docMk/>
          <pc:sldMk cId="1639994155" sldId="256"/>
        </pc:sldMkLst>
        <pc:spChg chg="mod">
          <ac:chgData name="Per Ermler" userId="1070d8846cfbb0ad" providerId="LiveId" clId="{C19F4654-EEA5-4328-B002-67958894AC7D}" dt="2025-04-16T18:49:30.838" v="43" actId="20577"/>
          <ac:spMkLst>
            <pc:docMk/>
            <pc:sldMk cId="1639994155" sldId="256"/>
            <ac:spMk id="33" creationId="{DE1D1F2D-9B60-9EEA-E71E-F5AABC480073}"/>
          </ac:spMkLst>
        </pc:spChg>
        <pc:picChg chg="add del mod">
          <ac:chgData name="Per Ermler" userId="1070d8846cfbb0ad" providerId="LiveId" clId="{C19F4654-EEA5-4328-B002-67958894AC7D}" dt="2025-04-16T18:39:30.620" v="30" actId="478"/>
          <ac:picMkLst>
            <pc:docMk/>
            <pc:sldMk cId="1639994155" sldId="256"/>
            <ac:picMk id="37" creationId="{4A4B285F-AE5E-7989-CFA0-41299517D66A}"/>
          </ac:picMkLst>
        </pc:picChg>
      </pc:sldChg>
      <pc:sldChg chg="addSp delSp modSp add mod">
        <pc:chgData name="Per Ermler" userId="1070d8846cfbb0ad" providerId="LiveId" clId="{C19F4654-EEA5-4328-B002-67958894AC7D}" dt="2025-04-16T18:41:44.832" v="39" actId="732"/>
        <pc:sldMkLst>
          <pc:docMk/>
          <pc:sldMk cId="1686989415" sldId="257"/>
        </pc:sldMkLst>
        <pc:picChg chg="add del mod ord modCrop">
          <ac:chgData name="Per Ermler" userId="1070d8846cfbb0ad" providerId="LiveId" clId="{C19F4654-EEA5-4328-B002-67958894AC7D}" dt="2025-04-16T18:40:42.430" v="31" actId="478"/>
          <ac:picMkLst>
            <pc:docMk/>
            <pc:sldMk cId="1686989415" sldId="257"/>
            <ac:picMk id="3" creationId="{D3C0E456-9D03-4474-729B-60AEFABC17EB}"/>
          </ac:picMkLst>
        </pc:picChg>
        <pc:picChg chg="add mod ord modCrop">
          <ac:chgData name="Per Ermler" userId="1070d8846cfbb0ad" providerId="LiveId" clId="{C19F4654-EEA5-4328-B002-67958894AC7D}" dt="2025-04-16T18:41:44.832" v="39" actId="732"/>
          <ac:picMkLst>
            <pc:docMk/>
            <pc:sldMk cId="1686989415" sldId="257"/>
            <ac:picMk id="5" creationId="{1EE4362F-E8F5-1A36-22F4-285065CBDE76}"/>
          </ac:picMkLst>
        </pc:picChg>
        <pc:picChg chg="del">
          <ac:chgData name="Per Ermler" userId="1070d8846cfbb0ad" providerId="LiveId" clId="{C19F4654-EEA5-4328-B002-67958894AC7D}" dt="2025-04-16T18:38:12.948" v="20" actId="478"/>
          <ac:picMkLst>
            <pc:docMk/>
            <pc:sldMk cId="1686989415" sldId="257"/>
            <ac:picMk id="17" creationId="{2DBA343A-CDD3-D7EF-5EC3-577A85C79B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B135C-B60C-7D13-174F-0F532ED78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495084-07A8-17B0-1F65-5841B308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FED63-16D6-872D-1541-774780C9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7DFF92-B8C9-D056-055F-A91DA204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4B152-E90F-A917-2682-0D0D4FE6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49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317F3-9E90-844D-03D9-D5957F19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3C0031-CFA8-3498-D858-D7DCD4A4A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3E424-67FB-9C5F-2DD3-D26C109B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096E7-9675-12FA-004D-AC57B3E5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D52C5-F59F-45DD-69B5-DCC44AFB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43DB24-7A9F-2509-21C2-1BA09020D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A4F3B6-3EA5-069D-6CBE-A1674D716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5D06D-0A59-03A5-0492-F3A8DDDC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DE218E-EBEC-0E60-2615-6020932F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593752-379E-0902-BB82-E4600F79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0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E7230-64C4-1CDF-12B8-82851090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57442-4100-70FF-F136-FD8D7FE91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C9808-116F-7565-99DB-B2772025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05E5B-B746-10A3-5A61-C484ABE6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59F9A-5E06-1C85-EFFD-3118E323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0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2A3F7-EF68-F50C-ABFF-A05F3127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891003-1657-547D-463A-C8CA85DF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6E8AE-B96E-3BA6-6FEC-B78BD904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12FA00-71E8-6085-D57D-5F3DFAFA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29F41C-6493-F261-0472-FBEB02C4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62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53B8E-8519-1EB6-B4E0-D74D81C0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52F9E-3F2C-64C5-CB2B-41226150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C219AD-80B2-3654-D057-74F848C62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239AC-2037-4CDB-D396-60EAD715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BCC680-E975-96A8-9BC0-54BC82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A27BF7-3091-2BAE-A749-018ED26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47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D79EF-DCA6-30BF-33F5-027D1D80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F11A74-765E-BC89-7C93-901C42AC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CBD019-574F-9A00-4220-97233564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419B7F-21ED-6177-86B4-54A066816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D9F158-CA3F-D7BA-0035-37942F5B8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1F7F13-A708-0F2E-790D-773731A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C863A5-CBC6-5E6D-7F08-7D32207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C5D5D5-2A90-F088-22C5-D8006749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21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E1564-5954-4845-7196-5EB0F28B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941E8C-9C42-FFFC-9F58-4AC23978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E138BB-77C2-7B48-3B41-79F13666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172681-DAAB-F98A-403D-CBE9C2EB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310FD0-E19A-02AF-613A-83C81F55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9FD8F8-446F-CCA0-034A-80A04E1B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9D7D15-D443-60D5-A926-522E2AAF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42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FC8EA-7349-EA06-2895-3066263D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679CC9-17B0-A979-7896-BDA8B4E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5B9DCC-3A1D-405E-103C-4CA6D9C51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05B458-26DF-125E-4CBE-AFCE0F9C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25EEBE-E4B1-091F-E302-6B2AA5BE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69C0AF-37AB-86A7-DE87-40200A62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78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999F-9D63-0B7C-B22E-1D6DFE2B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D4ED2F-AA53-5F98-CC9E-49A941867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DA1725-0CA3-24F8-F1E3-591F62373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4089A9-0DFD-BB64-884D-3505D418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DC6EE4-5754-AEB2-5A69-D8B5EB32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1A68B9-F8C6-7655-5410-E989FE03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19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3B0843-592F-0E68-1B70-C3CFA232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615BE8-3D58-C328-8EBA-2E6F68D4E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C712C0-AAE9-AF25-C725-E76D9E2F5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B7B7F0-F014-48E2-819C-4FA00B71FF37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D48433-C69E-AAEC-37B1-663E4D8FC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28E8E0-95E7-1FBC-003D-239C52477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F73E31-6A22-439A-9FF0-9179C979E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20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Text, Elektronik, Screenshot, Elektronisches Gerät enthält.&#10;&#10;KI-generierte Inhalte können fehlerhaft sein.">
            <a:extLst>
              <a:ext uri="{FF2B5EF4-FFF2-40B4-BE49-F238E27FC236}">
                <a16:creationId xmlns:a16="http://schemas.microsoft.com/office/drawing/2014/main" id="{0C64A9F6-520E-E075-6DF7-EED46A03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b="13951"/>
          <a:stretch/>
        </p:blipFill>
        <p:spPr>
          <a:xfrm>
            <a:off x="0" y="329937"/>
            <a:ext cx="12192000" cy="562780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249B89C-3483-2D4F-DAEE-09317F51F01A}"/>
              </a:ext>
            </a:extLst>
          </p:cNvPr>
          <p:cNvSpPr txBox="1"/>
          <p:nvPr/>
        </p:nvSpPr>
        <p:spPr>
          <a:xfrm>
            <a:off x="1162488" y="1185631"/>
            <a:ext cx="10913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kern="0" spc="50" dirty="0">
                <a:solidFill>
                  <a:srgbClr val="E2EBF8"/>
                </a:solidFill>
                <a:latin typeface="Electrolize" panose="02000506000000020004" pitchFamily="2" charset="0"/>
              </a:rPr>
              <a:t>MERCENARY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19F2CD-7164-7153-1701-DC616BA0A8BF}"/>
              </a:ext>
            </a:extLst>
          </p:cNvPr>
          <p:cNvSpPr txBox="1"/>
          <p:nvPr/>
        </p:nvSpPr>
        <p:spPr>
          <a:xfrm>
            <a:off x="1264347" y="1592348"/>
            <a:ext cx="98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30" dirty="0">
                <a:solidFill>
                  <a:srgbClr val="E2EBF8"/>
                </a:solidFill>
                <a:latin typeface="Electrolize" panose="02000506000000020004" pitchFamily="2" charset="0"/>
              </a:rPr>
              <a:t>EASY PICKINGS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4097C2-F799-C921-6D43-65B763EE01AE}"/>
              </a:ext>
            </a:extLst>
          </p:cNvPr>
          <p:cNvSpPr txBox="1"/>
          <p:nvPr/>
        </p:nvSpPr>
        <p:spPr>
          <a:xfrm>
            <a:off x="1264347" y="1728159"/>
            <a:ext cx="5812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kern="0" spc="20" dirty="0">
                <a:solidFill>
                  <a:srgbClr val="4F7497"/>
                </a:solidFill>
                <a:latin typeface="Electrolize" panose="02000506000000020004" pitchFamily="2" charset="0"/>
              </a:rPr>
              <a:t>BIT ZEROS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62C3F4-8FBC-1920-669A-591F9260FA87}"/>
              </a:ext>
            </a:extLst>
          </p:cNvPr>
          <p:cNvSpPr txBox="1"/>
          <p:nvPr/>
        </p:nvSpPr>
        <p:spPr>
          <a:xfrm>
            <a:off x="3371298" y="1664887"/>
            <a:ext cx="3735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36k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E594B5-3D44-14AD-34FB-B9D2E73C1B12}"/>
              </a:ext>
            </a:extLst>
          </p:cNvPr>
          <p:cNvSpPr txBox="1"/>
          <p:nvPr/>
        </p:nvSpPr>
        <p:spPr>
          <a:xfrm>
            <a:off x="4261583" y="1228146"/>
            <a:ext cx="513986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DE" kern="0" spc="10" dirty="0" err="1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Disable</a:t>
            </a:r>
            <a:r>
              <a:rPr lang="de-DE" kern="0" spc="10" dirty="0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Outlaw </a:t>
            </a:r>
            <a:r>
              <a:rPr lang="de-DE" kern="0" spc="10" dirty="0" err="1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Stronghold</a:t>
            </a:r>
            <a:r>
              <a:rPr lang="de-DE" kern="0" spc="10" dirty="0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at Asteroid Base</a:t>
            </a:r>
          </a:p>
          <a:p>
            <a:pPr>
              <a:lnSpc>
                <a:spcPts val="1900"/>
              </a:lnSpc>
            </a:pPr>
            <a:r>
              <a:rPr lang="de-DE" kern="0" spc="10" dirty="0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Hangar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1FF5A50-3B72-CD3F-C182-5AEEA6FDC10D}"/>
              </a:ext>
            </a:extLst>
          </p:cNvPr>
          <p:cNvSpPr txBox="1"/>
          <p:nvPr/>
        </p:nvSpPr>
        <p:spPr>
          <a:xfrm>
            <a:off x="8175781" y="1241881"/>
            <a:ext cx="5623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Reward</a:t>
            </a:r>
            <a:endParaRPr lang="de-DE" sz="800" kern="0" spc="20" dirty="0">
              <a:solidFill>
                <a:srgbClr val="65A8DE"/>
              </a:solidFill>
              <a:latin typeface="Electrolize" panose="02000506000000020004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E74C112-2B73-CB63-DFB1-B03E15696A3B}"/>
              </a:ext>
            </a:extLst>
          </p:cNvPr>
          <p:cNvSpPr txBox="1"/>
          <p:nvPr/>
        </p:nvSpPr>
        <p:spPr>
          <a:xfrm>
            <a:off x="8175781" y="1407062"/>
            <a:ext cx="11794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Contract</a:t>
            </a:r>
            <a:r>
              <a:rPr lang="de-DE" sz="800" kern="0" spc="20" dirty="0">
                <a:solidFill>
                  <a:srgbClr val="65A8DE"/>
                </a:solidFill>
                <a:latin typeface="Electrolize" panose="02000506000000020004" pitchFamily="2" charset="0"/>
              </a:rPr>
              <a:t> </a:t>
            </a:r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Availability</a:t>
            </a:r>
            <a:endParaRPr lang="de-DE" sz="800" kern="0" spc="20" dirty="0">
              <a:solidFill>
                <a:srgbClr val="65A8DE"/>
              </a:solidFill>
              <a:latin typeface="Electrolize" panose="02000506000000020004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8F871D-87F1-BE0F-5227-B0BEDF17185C}"/>
              </a:ext>
            </a:extLst>
          </p:cNvPr>
          <p:cNvSpPr txBox="1"/>
          <p:nvPr/>
        </p:nvSpPr>
        <p:spPr>
          <a:xfrm>
            <a:off x="8175781" y="1572243"/>
            <a:ext cx="8928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Contracted</a:t>
            </a:r>
            <a:r>
              <a:rPr lang="de-DE" sz="800" kern="0" spc="20" dirty="0">
                <a:solidFill>
                  <a:srgbClr val="65A8DE"/>
                </a:solidFill>
                <a:latin typeface="Electrolize" panose="02000506000000020004" pitchFamily="2" charset="0"/>
              </a:rPr>
              <a:t> By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F1564EF-7F7F-9924-42E9-BF18D9394E05}"/>
              </a:ext>
            </a:extLst>
          </p:cNvPr>
          <p:cNvSpPr txBox="1"/>
          <p:nvPr/>
        </p:nvSpPr>
        <p:spPr>
          <a:xfrm>
            <a:off x="10542588" y="1241881"/>
            <a:ext cx="559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33,750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D8865E8-5C0B-EC3A-83CC-078843866E04}"/>
              </a:ext>
            </a:extLst>
          </p:cNvPr>
          <p:cNvSpPr txBox="1"/>
          <p:nvPr/>
        </p:nvSpPr>
        <p:spPr>
          <a:xfrm>
            <a:off x="10696186" y="1410715"/>
            <a:ext cx="3895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N/A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B5B44CC-00C4-372D-2FC6-786A1F1EDD03}"/>
              </a:ext>
            </a:extLst>
          </p:cNvPr>
          <p:cNvSpPr txBox="1"/>
          <p:nvPr/>
        </p:nvSpPr>
        <p:spPr>
          <a:xfrm>
            <a:off x="9806489" y="1572243"/>
            <a:ext cx="1295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Citizens </a:t>
            </a:r>
            <a:r>
              <a:rPr lang="de-DE" sz="800" b="1" kern="0" spc="20" dirty="0" err="1">
                <a:solidFill>
                  <a:srgbClr val="E2EBF8"/>
                </a:solidFill>
                <a:latin typeface="Electrolize" panose="02000506000000020004" pitchFamily="2" charset="0"/>
              </a:rPr>
              <a:t>For</a:t>
            </a:r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 Prosperity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4055610-71CF-600B-6633-EA50D2F38026}"/>
              </a:ext>
            </a:extLst>
          </p:cNvPr>
          <p:cNvSpPr txBox="1"/>
          <p:nvPr/>
        </p:nvSpPr>
        <p:spPr>
          <a:xfrm>
            <a:off x="4261582" y="1976101"/>
            <a:ext cx="5139869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DE" sz="1200" b="1" kern="0" spc="50" dirty="0">
                <a:solidFill>
                  <a:srgbClr val="EAF1FB"/>
                </a:solidFill>
                <a:latin typeface="Bahnschrift" panose="020B0502040204020203" pitchFamily="34" charset="0"/>
                <a:ea typeface="MS Gothic" panose="020B0609070205080204" pitchFamily="49" charset="-128"/>
              </a:rPr>
              <a:t>DETAILS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E1D1F2D-9B60-9EEA-E71E-F5AABC480073}"/>
              </a:ext>
            </a:extLst>
          </p:cNvPr>
          <p:cNvSpPr txBox="1"/>
          <p:nvPr/>
        </p:nvSpPr>
        <p:spPr>
          <a:xfrm>
            <a:off x="4261582" y="2320698"/>
            <a:ext cx="370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50" kern="0" spc="4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defRPr>
            </a:lvl1pPr>
          </a:lstStyle>
          <a:p>
            <a:r>
              <a:rPr lang="de-DE" dirty="0" err="1"/>
              <a:t>Following</a:t>
            </a:r>
            <a:r>
              <a:rPr lang="de-DE" dirty="0"/>
              <a:t>. Citizens </a:t>
            </a:r>
            <a:r>
              <a:rPr lang="de-DE" dirty="0" err="1"/>
              <a:t>for</a:t>
            </a:r>
            <a:r>
              <a:rPr lang="de-DE" dirty="0"/>
              <a:t> Prosperity. This </a:t>
            </a:r>
            <a:r>
              <a:rPr lang="de-DE" dirty="0" err="1"/>
              <a:t>is</a:t>
            </a:r>
            <a:r>
              <a:rPr lang="de-DE" dirty="0"/>
              <a:t> a Job Description so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your </a:t>
            </a:r>
            <a:r>
              <a:rPr lang="de-DE" dirty="0" err="1"/>
              <a:t>job</a:t>
            </a:r>
            <a:r>
              <a:rPr lang="de-DE"/>
              <a:t>.</a:t>
            </a:r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if</a:t>
            </a:r>
            <a:r>
              <a:rPr lang="de-DE" dirty="0"/>
              <a:t> you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it.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9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DD0E-22CD-8D6A-7893-78A0522B4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onitor, Elektronik, Screenshot enthält.&#10;&#10;KI-generierte Inhalte können fehlerhaft sein.">
            <a:extLst>
              <a:ext uri="{FF2B5EF4-FFF2-40B4-BE49-F238E27FC236}">
                <a16:creationId xmlns:a16="http://schemas.microsoft.com/office/drawing/2014/main" id="{1EE4362F-E8F5-1A36-22F4-285065CBD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13888"/>
          <a:stretch/>
        </p:blipFill>
        <p:spPr>
          <a:xfrm>
            <a:off x="0" y="373380"/>
            <a:ext cx="12192000" cy="55854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3ADD0A-11B5-4550-97AE-A131CE3BDD8E}"/>
              </a:ext>
            </a:extLst>
          </p:cNvPr>
          <p:cNvSpPr txBox="1"/>
          <p:nvPr/>
        </p:nvSpPr>
        <p:spPr>
          <a:xfrm>
            <a:off x="1162488" y="1185631"/>
            <a:ext cx="10913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kern="0" spc="50" dirty="0">
                <a:solidFill>
                  <a:srgbClr val="E2EBF8"/>
                </a:solidFill>
                <a:latin typeface="Electrolize" panose="02000506000000020004" pitchFamily="2" charset="0"/>
              </a:rPr>
              <a:t>MERCENARY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F047D2-A83E-4765-5FC1-A3A5F2491A5E}"/>
              </a:ext>
            </a:extLst>
          </p:cNvPr>
          <p:cNvSpPr txBox="1"/>
          <p:nvPr/>
        </p:nvSpPr>
        <p:spPr>
          <a:xfrm>
            <a:off x="1264347" y="1592348"/>
            <a:ext cx="98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30" dirty="0">
                <a:solidFill>
                  <a:srgbClr val="E2EBF8"/>
                </a:solidFill>
                <a:latin typeface="Electrolize" panose="02000506000000020004" pitchFamily="2" charset="0"/>
              </a:rPr>
              <a:t>EASY PICKINGS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DD03-8500-F5B3-7F99-122B404886FD}"/>
              </a:ext>
            </a:extLst>
          </p:cNvPr>
          <p:cNvSpPr txBox="1"/>
          <p:nvPr/>
        </p:nvSpPr>
        <p:spPr>
          <a:xfrm>
            <a:off x="1264347" y="1728159"/>
            <a:ext cx="5812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kern="0" spc="20" dirty="0">
                <a:solidFill>
                  <a:srgbClr val="4F7497"/>
                </a:solidFill>
                <a:latin typeface="Electrolize" panose="02000506000000020004" pitchFamily="2" charset="0"/>
              </a:rPr>
              <a:t>BIT ZEROS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ABB5CD-B312-75F9-8064-FE6387D16418}"/>
              </a:ext>
            </a:extLst>
          </p:cNvPr>
          <p:cNvSpPr txBox="1"/>
          <p:nvPr/>
        </p:nvSpPr>
        <p:spPr>
          <a:xfrm>
            <a:off x="3371298" y="1664887"/>
            <a:ext cx="3735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36k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B8553A-C5F9-1DCA-C28B-8A17E71335F7}"/>
              </a:ext>
            </a:extLst>
          </p:cNvPr>
          <p:cNvSpPr txBox="1"/>
          <p:nvPr/>
        </p:nvSpPr>
        <p:spPr>
          <a:xfrm>
            <a:off x="4261583" y="1228146"/>
            <a:ext cx="513986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DE" kern="0" spc="10" dirty="0" err="1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Disable</a:t>
            </a:r>
            <a:r>
              <a:rPr lang="de-DE" kern="0" spc="10" dirty="0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Outlaw </a:t>
            </a:r>
            <a:r>
              <a:rPr lang="de-DE" kern="0" spc="10" dirty="0" err="1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Stronghold</a:t>
            </a:r>
            <a:r>
              <a:rPr lang="de-DE" kern="0" spc="10" dirty="0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at Asteroid Base</a:t>
            </a:r>
          </a:p>
          <a:p>
            <a:pPr>
              <a:lnSpc>
                <a:spcPts val="1900"/>
              </a:lnSpc>
            </a:pPr>
            <a:r>
              <a:rPr lang="de-DE" kern="0" spc="10" dirty="0">
                <a:solidFill>
                  <a:srgbClr val="EAF1FB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Hangar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F126A41-CD3B-568F-A80A-76E8C4C7CFBD}"/>
              </a:ext>
            </a:extLst>
          </p:cNvPr>
          <p:cNvSpPr txBox="1"/>
          <p:nvPr/>
        </p:nvSpPr>
        <p:spPr>
          <a:xfrm>
            <a:off x="8175781" y="1241881"/>
            <a:ext cx="5623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Reward</a:t>
            </a:r>
            <a:endParaRPr lang="de-DE" sz="800" kern="0" spc="20" dirty="0">
              <a:solidFill>
                <a:srgbClr val="65A8DE"/>
              </a:solidFill>
              <a:latin typeface="Electrolize" panose="02000506000000020004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F1DCC8-3AEA-2275-C34E-025143AF9025}"/>
              </a:ext>
            </a:extLst>
          </p:cNvPr>
          <p:cNvSpPr txBox="1"/>
          <p:nvPr/>
        </p:nvSpPr>
        <p:spPr>
          <a:xfrm>
            <a:off x="8175781" y="1407062"/>
            <a:ext cx="11794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Contract</a:t>
            </a:r>
            <a:r>
              <a:rPr lang="de-DE" sz="800" kern="0" spc="20" dirty="0">
                <a:solidFill>
                  <a:srgbClr val="65A8DE"/>
                </a:solidFill>
                <a:latin typeface="Electrolize" panose="02000506000000020004" pitchFamily="2" charset="0"/>
              </a:rPr>
              <a:t> </a:t>
            </a:r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Availability</a:t>
            </a:r>
            <a:endParaRPr lang="de-DE" sz="800" kern="0" spc="20" dirty="0">
              <a:solidFill>
                <a:srgbClr val="65A8DE"/>
              </a:solidFill>
              <a:latin typeface="Electrolize" panose="02000506000000020004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4225408-AC9E-D0C9-9B03-874D9C730820}"/>
              </a:ext>
            </a:extLst>
          </p:cNvPr>
          <p:cNvSpPr txBox="1"/>
          <p:nvPr/>
        </p:nvSpPr>
        <p:spPr>
          <a:xfrm>
            <a:off x="8175781" y="1572243"/>
            <a:ext cx="8928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kern="0" spc="20" dirty="0" err="1">
                <a:solidFill>
                  <a:srgbClr val="65A8DE"/>
                </a:solidFill>
                <a:latin typeface="Electrolize" panose="02000506000000020004" pitchFamily="2" charset="0"/>
              </a:rPr>
              <a:t>Contracted</a:t>
            </a:r>
            <a:r>
              <a:rPr lang="de-DE" sz="800" kern="0" spc="20" dirty="0">
                <a:solidFill>
                  <a:srgbClr val="65A8DE"/>
                </a:solidFill>
                <a:latin typeface="Electrolize" panose="02000506000000020004" pitchFamily="2" charset="0"/>
              </a:rPr>
              <a:t> By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7F9F51-88D0-BC4C-EF65-5B9EB9A18194}"/>
              </a:ext>
            </a:extLst>
          </p:cNvPr>
          <p:cNvSpPr txBox="1"/>
          <p:nvPr/>
        </p:nvSpPr>
        <p:spPr>
          <a:xfrm>
            <a:off x="10542588" y="1241881"/>
            <a:ext cx="559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33,750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168C345-54E8-5651-8763-17BEB1D05CDF}"/>
              </a:ext>
            </a:extLst>
          </p:cNvPr>
          <p:cNvSpPr txBox="1"/>
          <p:nvPr/>
        </p:nvSpPr>
        <p:spPr>
          <a:xfrm>
            <a:off x="10696186" y="1410715"/>
            <a:ext cx="3895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N/A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7234F5E-54FE-8D78-8145-B746F07BC6E4}"/>
              </a:ext>
            </a:extLst>
          </p:cNvPr>
          <p:cNvSpPr txBox="1"/>
          <p:nvPr/>
        </p:nvSpPr>
        <p:spPr>
          <a:xfrm>
            <a:off x="9806489" y="1572243"/>
            <a:ext cx="1295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Citizens </a:t>
            </a:r>
            <a:r>
              <a:rPr lang="de-DE" sz="800" b="1" kern="0" spc="20" dirty="0" err="1">
                <a:solidFill>
                  <a:srgbClr val="E2EBF8"/>
                </a:solidFill>
                <a:latin typeface="Electrolize" panose="02000506000000020004" pitchFamily="2" charset="0"/>
              </a:rPr>
              <a:t>For</a:t>
            </a:r>
            <a:r>
              <a:rPr lang="de-DE" sz="800" b="1" kern="0" spc="20" dirty="0">
                <a:solidFill>
                  <a:srgbClr val="E2EBF8"/>
                </a:solidFill>
                <a:latin typeface="Electrolize" panose="02000506000000020004" pitchFamily="2" charset="0"/>
              </a:rPr>
              <a:t> Prosperity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F1AD4FC-0B13-0364-C46C-BA064D3CF783}"/>
              </a:ext>
            </a:extLst>
          </p:cNvPr>
          <p:cNvSpPr txBox="1"/>
          <p:nvPr/>
        </p:nvSpPr>
        <p:spPr>
          <a:xfrm>
            <a:off x="4261582" y="1976101"/>
            <a:ext cx="5139869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DE" sz="1200" b="1" kern="0" spc="50" dirty="0">
                <a:solidFill>
                  <a:srgbClr val="EAF1FB"/>
                </a:solidFill>
                <a:latin typeface="Bahnschrift" panose="020B0502040204020203" pitchFamily="34" charset="0"/>
                <a:ea typeface="MS Gothic" panose="020B0609070205080204" pitchFamily="49" charset="-128"/>
              </a:rPr>
              <a:t>DETAILS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8806C89-014D-9671-9079-AEB38CEFE350}"/>
              </a:ext>
            </a:extLst>
          </p:cNvPr>
          <p:cNvSpPr txBox="1"/>
          <p:nvPr/>
        </p:nvSpPr>
        <p:spPr>
          <a:xfrm>
            <a:off x="4261582" y="2320698"/>
            <a:ext cx="370893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Following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. Citizens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for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Prosperity. This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is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a Job Description so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please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describe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your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job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And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if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you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don‘t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describe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it.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Then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de-DE" sz="850" kern="0" spc="40" dirty="0" err="1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don‘t</a:t>
            </a:r>
            <a:r>
              <a:rPr lang="de-DE" sz="850" kern="0" spc="40" dirty="0">
                <a:solidFill>
                  <a:srgbClr val="EDF5FD"/>
                </a:solidFill>
                <a:latin typeface="Bahnschrift Light SemiCondensed" panose="020B0502040204020203" pitchFamily="34" charset="0"/>
                <a:ea typeface="MS Gothic" panose="020B0609070205080204" pitchFamily="49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98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Breitbild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Bahnschrift</vt:lpstr>
      <vt:lpstr>Bahnschrift Condensed</vt:lpstr>
      <vt:lpstr>Bahnschrift Light SemiCondensed</vt:lpstr>
      <vt:lpstr>Electrolize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 Ermler</dc:creator>
  <cp:lastModifiedBy>Per Ermler</cp:lastModifiedBy>
  <cp:revision>1</cp:revision>
  <dcterms:created xsi:type="dcterms:W3CDTF">2025-04-16T17:45:38Z</dcterms:created>
  <dcterms:modified xsi:type="dcterms:W3CDTF">2025-04-16T18:49:35Z</dcterms:modified>
</cp:coreProperties>
</file>